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73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clrMru>
    <a:srgbClr val="23A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0C593-B8F2-DF45-84FA-CDDFC342D60A}" type="datetimeFigureOut">
              <a:rPr lang="en-US" smtClean="0"/>
              <a:t>11/2/15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33CFF-128F-9141-A554-3A5428333E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305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DAE09F-57D0-1142-96D3-1067DCF6880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8053F-DD34-9B46-8C30-CD3600318E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3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8053F-DD34-9B46-8C30-CD3600318E0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792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59E4F-7020-D949-AF2E-845D586521D7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59E4F-7020-D949-AF2E-845D586521D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59E4F-7020-D949-AF2E-845D586521D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59E4F-7020-D949-AF2E-845D586521D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59E4F-7020-D949-AF2E-845D586521D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59E4F-7020-D949-AF2E-845D586521D7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59E4F-7020-D949-AF2E-845D586521D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59E4F-7020-D949-AF2E-845D586521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tabLst/>
              <a:defRPr sz="2000"/>
            </a:lvl6pPr>
            <a:lvl7pPr marL="2290763" indent="-461963">
              <a:tabLst/>
              <a:defRPr sz="2000"/>
            </a:lvl7pPr>
            <a:lvl8pPr marL="2290763" indent="-461963">
              <a:tabLst/>
              <a:defRPr sz="2000"/>
            </a:lvl8pPr>
            <a:lvl9pPr marL="2290763" indent="-461963">
              <a:tabLst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59E4F-7020-D949-AF2E-845D586521D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59E4F-7020-D949-AF2E-845D586521D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4CB97-90CE-D345-86B8-0EA4CCE2F312}" type="datetimeFigureOut">
              <a:rPr lang="en-US" smtClean="0"/>
              <a:t>11/2/15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  <p:sldLayoutId id="21474840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tahfutures.org/assessments/reality-check" TargetMode="External"/><Relationship Id="rId4" Type="http://schemas.openxmlformats.org/officeDocument/2006/relationships/image" Target="../media/image9.pn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My Aspirations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My Name &amp; Period Here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16848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future family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385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 Live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390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my home looks like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615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764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drive or </a:t>
            </a:r>
            <a:br>
              <a:rPr lang="en-US" dirty="0" smtClean="0"/>
            </a:br>
            <a:r>
              <a:rPr lang="en-US" dirty="0" smtClean="0"/>
              <a:t>How I get places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437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do for fun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179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Estimated Cost of My lifestyle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599" y="1600200"/>
            <a:ext cx="3453741" cy="4114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Complete </a:t>
            </a:r>
            <a:r>
              <a:rPr lang="en-US" sz="3200" dirty="0"/>
              <a:t> </a:t>
            </a:r>
            <a:r>
              <a:rPr lang="en-US" sz="3200" dirty="0" smtClean="0"/>
              <a:t>the </a:t>
            </a:r>
            <a:r>
              <a:rPr lang="en-US" sz="3200" dirty="0" smtClean="0"/>
              <a:t>“</a:t>
            </a:r>
            <a:r>
              <a:rPr lang="en-US" sz="3200" dirty="0" smtClean="0"/>
              <a:t>Reality Check” </a:t>
            </a:r>
            <a:r>
              <a:rPr lang="en-US" sz="3200" dirty="0"/>
              <a:t>Assessment </a:t>
            </a:r>
            <a:r>
              <a:rPr lang="en-US" sz="3200" dirty="0" smtClean="0"/>
              <a:t>from: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23ACFF"/>
                </a:solidFill>
                <a:hlinkClick r:id="rId3"/>
              </a:rPr>
              <a:t>https</a:t>
            </a:r>
            <a:r>
              <a:rPr lang="en-US" sz="3200" dirty="0">
                <a:solidFill>
                  <a:srgbClr val="23ACFF"/>
                </a:solidFill>
                <a:hlinkClick r:id="rId3"/>
              </a:rPr>
              <a:t>:/</a:t>
            </a:r>
            <a:r>
              <a:rPr lang="en-US" sz="3200" dirty="0" smtClean="0">
                <a:solidFill>
                  <a:srgbClr val="23ACFF"/>
                </a:solidFill>
                <a:hlinkClick r:id="rId3"/>
              </a:rPr>
              <a:t>/</a:t>
            </a:r>
            <a:r>
              <a:rPr lang="en-US" sz="3200" dirty="0">
                <a:solidFill>
                  <a:srgbClr val="23ACFF"/>
                </a:solidFill>
                <a:hlinkClick r:id="rId3"/>
              </a:rPr>
              <a:t>utahfutures.org/assessments/reality-</a:t>
            </a:r>
            <a:r>
              <a:rPr lang="en-US" sz="3200" dirty="0" smtClean="0">
                <a:solidFill>
                  <a:srgbClr val="23ACFF"/>
                </a:solidFill>
                <a:hlinkClick r:id="rId3"/>
              </a:rPr>
              <a:t>check</a:t>
            </a:r>
            <a:r>
              <a:rPr lang="en-US" sz="3200" dirty="0" smtClean="0">
                <a:solidFill>
                  <a:srgbClr val="23ACFF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3200" dirty="0"/>
              <a:t>And </a:t>
            </a:r>
            <a:r>
              <a:rPr lang="en-US" sz="3200" dirty="0"/>
              <a:t>fill</a:t>
            </a:r>
            <a:r>
              <a:rPr lang="en-US" sz="3200" dirty="0"/>
              <a:t> this in</a:t>
            </a:r>
            <a:endParaRPr lang="en-US" sz="3200" dirty="0"/>
          </a:p>
          <a:p>
            <a:pPr marL="0" indent="0">
              <a:buNone/>
            </a:pPr>
            <a:endParaRPr lang="en-US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15" b="98985" l="3516" r="9921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63341" y="2171700"/>
            <a:ext cx="3251200" cy="2501900"/>
          </a:xfrm>
          <a:prstGeom prst="rect">
            <a:avLst/>
          </a:prstGeom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5002872" y="4673600"/>
            <a:ext cx="3453741" cy="18178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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pitchFamily="2" charset="2"/>
              <a:buChar char="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600"/>
              </a:spcBef>
              <a:buClr>
                <a:schemeClr val="accent3"/>
              </a:buClr>
              <a:buFont typeface="Wingdings" pitchFamily="2" charset="2"/>
              <a:buChar char="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600"/>
              </a:spcBef>
              <a:buClr>
                <a:schemeClr val="accent3">
                  <a:lumMod val="50000"/>
                </a:schemeClr>
              </a:buClr>
              <a:buFont typeface="Wingdings" pitchFamily="2" charset="2"/>
              <a:buChar char="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600"/>
              </a:spcBef>
              <a:buClr>
                <a:schemeClr val="accent3"/>
              </a:buClr>
              <a:buFont typeface="Wingdings" pitchFamily="2" charset="2"/>
              <a:buChar char="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461963" algn="l" defTabSz="914400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Font typeface="Wingdings" pitchFamily="2" charset="2"/>
              <a:buChar char="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05163" indent="-461963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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600" indent="-461963" algn="l" defTabSz="914400" rtl="0" eaLnBrk="1" latinLnBrk="0" hangingPunct="1">
              <a:spcBef>
                <a:spcPct val="20000"/>
              </a:spcBef>
              <a:buClr>
                <a:schemeClr val="accent3">
                  <a:lumMod val="50000"/>
                </a:schemeClr>
              </a:buClr>
              <a:buFont typeface="Wingdings" pitchFamily="2" charset="2"/>
              <a:buChar char="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19563" indent="-461963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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3200" dirty="0" smtClean="0"/>
              <a:t>My Monthly Income would have to be: $_____</a:t>
            </a:r>
            <a:endParaRPr lang="en-US" sz="3200" dirty="0" smtClean="0"/>
          </a:p>
        </p:txBody>
      </p:sp>
      <p:sp>
        <p:nvSpPr>
          <p:cNvPr id="7" name="Right Arrow 6"/>
          <p:cNvSpPr/>
          <p:nvPr/>
        </p:nvSpPr>
        <p:spPr>
          <a:xfrm>
            <a:off x="3946912" y="5076488"/>
            <a:ext cx="822960" cy="82296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161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List of 5 Jobs I could do that would pay enough for me to Afford my lifestyle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>
                <a:solidFill>
                  <a:srgbClr val="23ACFF"/>
                </a:solidFill>
              </a:rPr>
              <a:t>(from </a:t>
            </a:r>
            <a:r>
              <a:rPr lang="en-US" sz="1800" dirty="0" err="1" smtClean="0">
                <a:solidFill>
                  <a:srgbClr val="23ACFF"/>
                </a:solidFill>
              </a:rPr>
              <a:t>UtahFutures.com</a:t>
            </a:r>
            <a:r>
              <a:rPr lang="en-US" sz="1800" dirty="0" smtClean="0">
                <a:solidFill>
                  <a:srgbClr val="23ACFF"/>
                </a:solidFill>
              </a:rPr>
              <a:t> Reality Check Assessment)</a:t>
            </a:r>
            <a:endParaRPr lang="en-US" sz="1800" dirty="0">
              <a:solidFill>
                <a:srgbClr val="23ACFF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01234"/>
              </p:ext>
            </p:extLst>
          </p:nvPr>
        </p:nvGraphicFramePr>
        <p:xfrm>
          <a:off x="900311" y="2105084"/>
          <a:ext cx="701008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040"/>
                <a:gridCol w="35050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Job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Annual</a:t>
                      </a:r>
                      <a:r>
                        <a:rPr lang="en-US" sz="3200" baseline="0" dirty="0" smtClean="0"/>
                        <a:t> Salary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3.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5.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42259" y="5883459"/>
            <a:ext cx="7520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smtClean="0"/>
              <a:t>Now print this PowerPoint as handouts with 9 slides per page.</a:t>
            </a:r>
          </a:p>
          <a:p>
            <a:r>
              <a:rPr lang="en-US" dirty="0" smtClean="0"/>
              <a:t>(CTRL + P =&gt; Print All Slides =&gt; Print Handouts =&gt; 9 Slides Horizontal)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6849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li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Folio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Folio.thmx</Template>
  <TotalTime>285</TotalTime>
  <Words>131</Words>
  <Application>Microsoft Macintosh PowerPoint</Application>
  <PresentationFormat>On-screen Show (4:3)</PresentationFormat>
  <Paragraphs>24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Folio</vt:lpstr>
      <vt:lpstr>My Aspirations</vt:lpstr>
      <vt:lpstr>My future family</vt:lpstr>
      <vt:lpstr>Where I Live</vt:lpstr>
      <vt:lpstr>What my home looks like</vt:lpstr>
      <vt:lpstr>Where I Work</vt:lpstr>
      <vt:lpstr>What I drive or  How I get places …</vt:lpstr>
      <vt:lpstr>What I do for fun</vt:lpstr>
      <vt:lpstr>Estimated Cost of My lifestyle</vt:lpstr>
      <vt:lpstr>List of 5 Jobs I could do that would pay enough for me to Afford my lifestyle  (from UtahFutures.com Reality Check Assessment)</vt:lpstr>
    </vt:vector>
  </TitlesOfParts>
  <Company>Timberline Middle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Aspirations</dc:title>
  <dc:creator>Michael Wood</dc:creator>
  <cp:lastModifiedBy>Michael Wood</cp:lastModifiedBy>
  <cp:revision>3</cp:revision>
  <dcterms:created xsi:type="dcterms:W3CDTF">2015-10-07T14:24:53Z</dcterms:created>
  <dcterms:modified xsi:type="dcterms:W3CDTF">2015-11-02T19:41:38Z</dcterms:modified>
</cp:coreProperties>
</file>